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:Mobile Computing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Tele Communication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NAVEEN KUMAR T			210617104037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NISHANTH KUMAR		210617104038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MANJESH KUMAR			210617104029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JEFRI MALIN RAJ			210617104025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VIGNESH				210617104056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. HEMANTH RAJ			210617104021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xmlns="" id="{FF34B914-1870-4FF6-8280-B261A9162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914400"/>
            <a:ext cx="7367058" cy="552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/>
              <a:t>The transmission of information that allows for</a:t>
            </a:r>
          </a:p>
          <a:p>
            <a:pPr marL="0" indent="0">
              <a:buNone/>
            </a:pPr>
            <a:r>
              <a:rPr lang="en-US" sz="2000" dirty="0" smtClean="0"/>
              <a:t> communication between people who are separated by</a:t>
            </a:r>
          </a:p>
          <a:p>
            <a:pPr marL="0" indent="0">
              <a:buNone/>
            </a:pPr>
            <a:r>
              <a:rPr lang="en-US" sz="2000" dirty="0" smtClean="0"/>
              <a:t>distance. </a:t>
            </a:r>
            <a:endParaRPr lang="en-IN" sz="2000" dirty="0" smtClean="0"/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Wikipedia</a:t>
            </a:r>
          </a:p>
          <a:p>
            <a:r>
              <a:rPr lang="en-US" sz="2000" dirty="0" smtClean="0">
                <a:latin typeface="Palatino Linotype" pitchFamily="18" charset="0"/>
              </a:rPr>
              <a:t>Tutorial Point</a:t>
            </a:r>
          </a:p>
          <a:p>
            <a:r>
              <a:rPr lang="en-US" sz="2000" dirty="0" smtClean="0">
                <a:latin typeface="Palatino Linotype" pitchFamily="18" charset="0"/>
              </a:rPr>
              <a:t>Slide Share</a:t>
            </a: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To Design/ Analyze/ </a:t>
            </a:r>
            <a:r>
              <a:rPr lang="en-US" sz="2000" dirty="0" smtClean="0">
                <a:latin typeface="Palatino Linotype" pitchFamily="18" charset="0"/>
                <a:cs typeface="Times New Roman" pitchFamily="18" charset="0"/>
              </a:rPr>
              <a:t>Evaluate</a:t>
            </a: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chemeClr val="accent1"/>
                </a:solidFill>
                <a:latin typeface="Palatino Linotype"/>
                <a:cs typeface="Times New Roman"/>
              </a:rPr>
              <a:t>Symbol Table</a:t>
            </a: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chemeClr val="accent1"/>
                </a:solidFill>
                <a:latin typeface="Palatino Linotype"/>
                <a:cs typeface="Times New Roman"/>
              </a:rPr>
              <a:t>Use Of Symbol Table</a:t>
            </a:r>
          </a:p>
          <a:p>
            <a:pPr algn="just">
              <a:lnSpc>
                <a:spcPct val="150000"/>
              </a:lnSpc>
            </a:pPr>
            <a:r>
              <a:rPr lang="en-US" sz="1800" b="1" dirty="0" smtClean="0">
                <a:solidFill>
                  <a:schemeClr val="accent1"/>
                </a:solidFill>
                <a:latin typeface="Palatino Linotype"/>
                <a:ea typeface="+mn-lt"/>
                <a:cs typeface="Times New Roman"/>
              </a:rPr>
              <a:t>Various Uses Of Compiler 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/>
                </a:solidFill>
                <a:ea typeface="+mn-lt"/>
                <a:cs typeface="+mn-lt"/>
              </a:rPr>
              <a:t>Components Of Symbol Table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/>
                </a:solidFill>
                <a:cs typeface="Calibri"/>
              </a:rPr>
              <a:t>Symbol Table Operation 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/>
                </a:solidFill>
                <a:cs typeface="Calibri"/>
              </a:rPr>
              <a:t>Issues In symbol Table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Palatino Linotype" pitchFamily="18" charset="0"/>
              <a:cs typeface="Times New Roman"/>
            </a:endParaRPr>
          </a:p>
          <a:p>
            <a:pPr algn="just">
              <a:lnSpc>
                <a:spcPct val="150000"/>
              </a:lnSpc>
            </a:pPr>
            <a:endParaRPr lang="en-US" sz="1800" dirty="0" smtClean="0">
              <a:latin typeface="Palatino Linotype" pitchFamily="18" charset="0"/>
              <a:cs typeface="Times New Roman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Telecommunication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/>
              <a:t>Telecommunication occurs when the exchange of </a:t>
            </a:r>
          </a:p>
          <a:p>
            <a:pPr marL="0" indent="0">
              <a:buNone/>
            </a:pPr>
            <a:r>
              <a:rPr lang="en-US" sz="2000" dirty="0" smtClean="0"/>
              <a:t>information between communication participants includes </a:t>
            </a:r>
          </a:p>
          <a:p>
            <a:pPr marL="0" indent="0">
              <a:buNone/>
            </a:pPr>
            <a:r>
              <a:rPr lang="en-US" sz="2000" dirty="0" smtClean="0"/>
              <a:t>the use of technology.</a:t>
            </a:r>
          </a:p>
          <a:p>
            <a:r>
              <a:rPr lang="en-US" sz="2000" dirty="0" smtClean="0"/>
              <a:t>It is transmitted through a transmission medium such as </a:t>
            </a:r>
          </a:p>
          <a:p>
            <a:pPr marL="0" indent="0">
              <a:buNone/>
            </a:pPr>
            <a:r>
              <a:rPr lang="en-US" sz="2000" dirty="0" smtClean="0"/>
              <a:t>over physical media, for example ,over electrical cable or via electromagnetic radiation.</a:t>
            </a:r>
          </a:p>
          <a:p>
            <a:r>
              <a:rPr lang="en-US" sz="2000" dirty="0" smtClean="0"/>
              <a:t>The transmission of information that allows for</a:t>
            </a:r>
          </a:p>
          <a:p>
            <a:pPr marL="0" indent="0">
              <a:buNone/>
            </a:pPr>
            <a:r>
              <a:rPr lang="en-US" sz="2000" dirty="0" smtClean="0"/>
              <a:t> communication between people who are separated by</a:t>
            </a:r>
          </a:p>
          <a:p>
            <a:pPr marL="0" indent="0">
              <a:buNone/>
            </a:pPr>
            <a:r>
              <a:rPr lang="en-US" sz="2000" dirty="0" smtClean="0"/>
              <a:t>distance. </a:t>
            </a:r>
            <a:endParaRPr lang="en-IN" sz="2000" dirty="0" smtClean="0"/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F263B856-FC80-45BA-A93F-F1AC1BC74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914400"/>
            <a:ext cx="7009426" cy="526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Three Units Of Telecommunication System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Transmitter that takes  information and convert it to a signal.</a:t>
            </a:r>
          </a:p>
          <a:p>
            <a:endParaRPr lang="en-US" sz="2000" dirty="0" smtClean="0"/>
          </a:p>
          <a:p>
            <a:r>
              <a:rPr lang="en-US" sz="2000" dirty="0" smtClean="0"/>
              <a:t>A Transmission </a:t>
            </a:r>
            <a:r>
              <a:rPr lang="en-US" sz="2000" dirty="0" err="1" smtClean="0"/>
              <a:t>medium,also</a:t>
            </a:r>
            <a:r>
              <a:rPr lang="en-US" sz="2000" dirty="0" smtClean="0"/>
              <a:t> called the “physical </a:t>
            </a:r>
            <a:r>
              <a:rPr lang="en-US" sz="2000" dirty="0" err="1" smtClean="0"/>
              <a:t>channel”that</a:t>
            </a:r>
            <a:r>
              <a:rPr lang="en-US" sz="2000" dirty="0" smtClean="0"/>
              <a:t> carries the signal.</a:t>
            </a:r>
          </a:p>
          <a:p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 err="1" smtClean="0"/>
              <a:t>Reciever</a:t>
            </a:r>
            <a:r>
              <a:rPr lang="en-US" sz="2000" dirty="0" smtClean="0"/>
              <a:t> that takes the signal from the channel and convert it back</a:t>
            </a:r>
          </a:p>
          <a:p>
            <a:pPr marL="0" indent="0">
              <a:buNone/>
            </a:pPr>
            <a:r>
              <a:rPr lang="en-US" sz="2000" dirty="0" smtClean="0"/>
              <a:t>Into the usable information</a:t>
            </a:r>
            <a:endParaRPr lang="en-IN" sz="2000" dirty="0" smtClean="0"/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Examples of Telecommunication System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Satellite Communication System</a:t>
            </a:r>
          </a:p>
          <a:p>
            <a:r>
              <a:rPr lang="en-US" sz="2000" dirty="0" smtClean="0"/>
              <a:t>Mobile Cellular System</a:t>
            </a:r>
          </a:p>
          <a:p>
            <a:r>
              <a:rPr lang="en-US" sz="2000" dirty="0" smtClean="0"/>
              <a:t>Radar and Sonar System</a:t>
            </a:r>
          </a:p>
          <a:p>
            <a:r>
              <a:rPr lang="en-US" sz="2000" dirty="0" smtClean="0"/>
              <a:t>Microwave Radio System</a:t>
            </a:r>
          </a:p>
          <a:p>
            <a:r>
              <a:rPr lang="en-US" sz="2000" dirty="0" smtClean="0"/>
              <a:t>TV and Radio Broadcast System</a:t>
            </a:r>
            <a:endParaRPr lang="en-IN" sz="2000" dirty="0" smtClean="0"/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9BD9D450-5497-42E6-9D19-9E153B202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0"/>
            <a:ext cx="8641491" cy="613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63EF3EB2-7268-4325-972E-E7E8A1679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990600"/>
            <a:ext cx="6775108" cy="50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4CB9619C-76AA-4DE1-BCA4-C7DD691C6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838200"/>
            <a:ext cx="6917896" cy="51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275</Words>
  <Application>Microsoft Office PowerPoint</Application>
  <PresentationFormat>On-screen Show (4:3)</PresentationFormat>
  <Paragraphs>163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:Mobile Computing  Presentation  Title: Tele Communication </vt:lpstr>
      <vt:lpstr>Objective</vt:lpstr>
      <vt:lpstr>Telecommunication</vt:lpstr>
      <vt:lpstr>Block Diagram/ Work Flow/  Flow Chart </vt:lpstr>
      <vt:lpstr>Three Units Of Telecommunication System</vt:lpstr>
      <vt:lpstr>Examples of Telecommunication System</vt:lpstr>
      <vt:lpstr>Technical Details</vt:lpstr>
      <vt:lpstr>Technical Details</vt:lpstr>
      <vt:lpstr>Technical Details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Hashu</cp:lastModifiedBy>
  <cp:revision>109</cp:revision>
  <dcterms:created xsi:type="dcterms:W3CDTF">2015-04-07T04:42:07Z</dcterms:created>
  <dcterms:modified xsi:type="dcterms:W3CDTF">2020-03-26T09:42:25Z</dcterms:modified>
</cp:coreProperties>
</file>